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329B-3535-41FF-8B5B-6AAC1DA3C30A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932-10F1-4084-8B8A-EA236FE8217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329B-3535-41FF-8B5B-6AAC1DA3C30A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932-10F1-4084-8B8A-EA236FE821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329B-3535-41FF-8B5B-6AAC1DA3C30A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932-10F1-4084-8B8A-EA236FE821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329B-3535-41FF-8B5B-6AAC1DA3C30A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932-10F1-4084-8B8A-EA236FE8217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329B-3535-41FF-8B5B-6AAC1DA3C30A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932-10F1-4084-8B8A-EA236FE821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329B-3535-41FF-8B5B-6AAC1DA3C30A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932-10F1-4084-8B8A-EA236FE8217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329B-3535-41FF-8B5B-6AAC1DA3C30A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932-10F1-4084-8B8A-EA236FE8217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329B-3535-41FF-8B5B-6AAC1DA3C30A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932-10F1-4084-8B8A-EA236FE821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329B-3535-41FF-8B5B-6AAC1DA3C30A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932-10F1-4084-8B8A-EA236FE821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329B-3535-41FF-8B5B-6AAC1DA3C30A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932-10F1-4084-8B8A-EA236FE821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329B-3535-41FF-8B5B-6AAC1DA3C30A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932-10F1-4084-8B8A-EA236FE8217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FDC329B-3535-41FF-8B5B-6AAC1DA3C30A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0CFE932-10F1-4084-8B8A-EA236FE8217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0649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МОЯ СЕМЬЯ – ЧТО МОЖЕТ БЫТЬ ДОРОЖЕ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      </a:t>
            </a:r>
            <a:b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ВОСПИТАТЕЛИ: Баженова Т.А.</a:t>
            </a:r>
            <a:b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                                          Рочева С.К.</a:t>
            </a:r>
            <a:endParaRPr lang="ru-RU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Рисунок 3" descr="C:\Users\user\Downloads\Картинка-моя-семья-для-презентации-2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284984"/>
            <a:ext cx="3960440" cy="29846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648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192688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/>
              <a:t/>
            </a:r>
            <a:br>
              <a:rPr lang="ru-RU" sz="6600" b="1" dirty="0" smtClean="0"/>
            </a:br>
            <a:r>
              <a:rPr lang="ru-RU" sz="6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Благодарим </a:t>
            </a:r>
            <a:br>
              <a:rPr lang="ru-RU" sz="6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6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вас за внимание</a:t>
            </a:r>
            <a:endParaRPr lang="ru-RU" sz="66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3495962"/>
            <a:ext cx="6552728" cy="27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183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116632"/>
            <a:ext cx="6512511" cy="4896544"/>
          </a:xfrm>
        </p:spPr>
        <p:txBody>
          <a:bodyPr>
            <a:normAutofit/>
          </a:bodyPr>
          <a:lstStyle/>
          <a:p>
            <a:r>
              <a:rPr lang="ru-RU" sz="5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Что такое семья?</a:t>
            </a:r>
            <a:endParaRPr lang="ru-RU" sz="5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971600" y="1124744"/>
            <a:ext cx="6428184" cy="3153504"/>
          </a:xfrm>
        </p:spPr>
        <p:txBody>
          <a:bodyPr>
            <a:noAutofit/>
          </a:bodyPr>
          <a:lstStyle/>
          <a:p>
            <a:pPr marL="914400" lvl="3" indent="0">
              <a:buNone/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Семья-это громкое слово!</a:t>
            </a:r>
          </a:p>
          <a:p>
            <a:pPr marL="914400" lvl="3" indent="0">
              <a:buNone/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Семья-это звонкое слово!</a:t>
            </a:r>
          </a:p>
          <a:p>
            <a:pPr marL="914400" lvl="3" indent="0">
              <a:buNone/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Семья-это слово важное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</a:t>
            </a:r>
            <a:endParaRPr lang="ru-RU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3" indent="0">
              <a:buNone/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 этом вам скажет каждый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ru-RU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3" indent="0">
              <a:buNone/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Семья –это солнце светит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</a:t>
            </a:r>
            <a:endParaRPr lang="ru-RU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3" indent="0">
              <a:buNone/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Семья-это звезды на небе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3" indent="0">
              <a:buNone/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Семья-это все любовь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ru-RU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3" indent="0">
              <a:buNone/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Любовь сыновей и отцов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</a:t>
            </a:r>
            <a:endParaRPr lang="ru-RU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3" indent="0">
              <a:buNone/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Любовь дочерей и мам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ru-RU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3" indent="0">
              <a:buNone/>
            </a:pPr>
            <a:endParaRPr lang="ru-RU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48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986472"/>
            <a:ext cx="828092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roboto"/>
              </a:rPr>
              <a:t>В словаре </a:t>
            </a:r>
            <a:r>
              <a:rPr lang="ru-RU" sz="4000" b="1" i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roboto"/>
              </a:rPr>
              <a:t>Ожигова</a:t>
            </a:r>
            <a:r>
              <a:rPr lang="ru-RU" sz="4000" b="1" i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roboto"/>
              </a:rPr>
              <a:t> </a:t>
            </a:r>
            <a:r>
              <a:rPr lang="ru-RU" sz="2800" b="1" i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roboto"/>
              </a:rPr>
              <a:t>НАПИСАНО</a:t>
            </a:r>
            <a:r>
              <a:rPr lang="ru-RU" sz="2800" b="1" i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roboto"/>
              </a:rPr>
              <a:t>:</a:t>
            </a:r>
            <a:endParaRPr lang="en-US" sz="2800" b="1" i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roboto"/>
            </a:endParaRPr>
          </a:p>
          <a:p>
            <a:endParaRPr lang="ru-RU" sz="2800" b="1" i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roboto"/>
            </a:endParaRPr>
          </a:p>
          <a:p>
            <a:r>
              <a:rPr lang="ru-RU" sz="3200" b="1" i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roboto"/>
              </a:rPr>
              <a:t>СЕМЬЯ — основанная на браке или кровном родстве малая группа, члены которой связаны общностью быта, взаимной помощью, моральной и правовой ответственностью. 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048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rmAutofit/>
          </a:bodyPr>
          <a:lstStyle/>
          <a:p>
            <a:pPr algn="l"/>
            <a:r>
              <a:rPr lang="ru-RU" sz="5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Что такое семья?</a:t>
            </a: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600" i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 Cyr"/>
              </a:rPr>
              <a:t>Семья – это  дом,</a:t>
            </a:r>
            <a:r>
              <a:rPr lang="ru-RU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 Cyr"/>
              </a:rPr>
              <a:t>г</a:t>
            </a:r>
            <a:r>
              <a:rPr lang="ru-RU" sz="3600" i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 Cyr"/>
              </a:rPr>
              <a:t>де  тепло  и  уют,</a:t>
            </a: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600" i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 Cyr"/>
              </a:rPr>
              <a:t>Где любят тебя и,  конечно же, ждут</a:t>
            </a:r>
            <a:r>
              <a:rPr lang="ru-RU" sz="3600" i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 Cyr"/>
              </a:rPr>
              <a:t>. </a:t>
            </a:r>
            <a:r>
              <a:rPr lang="ru-RU" sz="3600" i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 Cyr"/>
              </a:rPr>
              <a:t>Семья  это  те,  без кого  мы не можем</a:t>
            </a:r>
            <a:r>
              <a:rPr lang="ru-RU" sz="3600" i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 Cyr"/>
              </a:rPr>
              <a:t>, </a:t>
            </a:r>
            <a:r>
              <a:rPr lang="ru-RU" sz="3600" i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 Cyr"/>
              </a:rPr>
              <a:t>Они нам всех ближе, родней и дороже.</a:t>
            </a: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600" i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 Cyr"/>
              </a:rPr>
              <a:t>Семья - это радость улыбок и встреч</a:t>
            </a:r>
            <a:r>
              <a:rPr lang="ru-RU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600" i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 Cyr"/>
              </a:rPr>
              <a:t>Которые     надо   ценить   и    беречь</a:t>
            </a:r>
            <a:endParaRPr lang="ru-RU" sz="3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191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Народная мудрость </a:t>
            </a:r>
            <a:b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1.Вся   душа   вместе, так   и  душа … на  месте.</a:t>
            </a:r>
            <a:br>
              <a:rPr lang="ru-RU" sz="2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2.Дерево держится корнями, а человек … семьей.</a:t>
            </a:r>
            <a:r>
              <a:rPr lang="ru-RU" sz="2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2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3.За  общим  столом,  еда … вкуснее.</a:t>
            </a:r>
            <a:br>
              <a:rPr lang="ru-RU" sz="2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4. У кого есть бабушка и дед … тот не ведает бед.</a:t>
            </a:r>
            <a:br>
              <a:rPr lang="ru-RU" sz="2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5.Семья    сильная... когда   над   ней   крыша одна.</a:t>
            </a:r>
            <a:br>
              <a:rPr lang="ru-RU" sz="2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6.Семья в куче …  не  страшна  и  туча.</a:t>
            </a:r>
            <a:br>
              <a:rPr lang="ru-RU" sz="2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7.Мать кормит детей, как земля … людей.</a:t>
            </a:r>
            <a:br>
              <a:rPr lang="ru-RU" sz="2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 Не красна изба углами, а красна… пирогами.</a:t>
            </a:r>
            <a:br>
              <a:rPr lang="ru-RU" sz="2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9.Гни дерево, пока гнется, учи дитя…пока слушается.</a:t>
            </a:r>
            <a:br>
              <a:rPr lang="ru-RU" sz="2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10.Семья без детей, что … часы без гирьки.</a:t>
            </a:r>
            <a:br>
              <a:rPr lang="ru-RU" sz="2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11.На что и клад, коли… в семье лад. </a:t>
            </a:r>
            <a:br>
              <a:rPr lang="ru-RU" sz="2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13. Семья – это семь Я.</a:t>
            </a: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095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rmAutofit/>
          </a:bodyPr>
          <a:lstStyle/>
          <a:p>
            <a:pPr algn="l"/>
            <a:r>
              <a:rPr lang="ru-RU" sz="5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</a:t>
            </a:r>
            <a:r>
              <a:rPr lang="ru-RU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Семейные традиции</a:t>
            </a:r>
            <a:br>
              <a:rPr lang="ru-RU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5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</a:t>
            </a:r>
            <a:r>
              <a:rPr lang="ru-RU" sz="5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     </a:t>
            </a: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это праздники, семейные </a:t>
            </a:r>
            <a:b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обеды по выходным, </a:t>
            </a:r>
            <a:b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сохранение доверия в семье.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609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66530"/>
          </a:xfrm>
        </p:spPr>
        <p:txBody>
          <a:bodyPr/>
          <a:lstStyle/>
          <a:p>
            <a:pPr algn="l"/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Советы на каждый день</a:t>
            </a:r>
            <a:b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 жалейте время для детей,</a:t>
            </a:r>
            <a:b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Разглядите взрослых в них детей,</a:t>
            </a:r>
            <a:b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Престаньте ссориться и злиться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Постарайтесь  с ними подружиться.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525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Постарайтесь их не упрекать</a:t>
            </a:r>
            <a:b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Научитесь, слушать, понимать</a:t>
            </a:r>
            <a:b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Обогрейте их своим теплом</a:t>
            </a:r>
            <a:b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Крепостью для них пусть будет дом</a:t>
            </a:r>
            <a:b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Вместе с ними пробуйте, ищите</a:t>
            </a:r>
            <a:b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Обо всем на свете говорите</a:t>
            </a:r>
            <a:b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Их всегда незримо поправляйте</a:t>
            </a:r>
            <a:b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 во всех делах  им помогайте</a:t>
            </a:r>
            <a:b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Научитесь детям доверять</a:t>
            </a:r>
            <a:b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мнение и совет их уважайте</a:t>
            </a:r>
            <a:b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Дети- мудрецы! Не забывайте!</a:t>
            </a:r>
            <a:endParaRPr lang="ru-RU" sz="3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459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/>
          </a:bodyPr>
          <a:lstStyle/>
          <a:p>
            <a:pPr algn="l"/>
            <a:r>
              <a:rPr lang="ru-RU" i="1" u="sng" dirty="0" smtClean="0"/>
              <a:t/>
            </a:r>
            <a:br>
              <a:rPr lang="ru-RU" i="1" u="sng" dirty="0" smtClean="0"/>
            </a:br>
            <a:r>
              <a:rPr lang="ru-RU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ЛЮБИТЕ СВОИХ ДЕТЕЙ</a:t>
            </a:r>
            <a:br>
              <a:rPr lang="ru-RU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УВАЖАЙТЕ ИХ МНЕНИЕ, ЖЕЛАНИЕ И ТОГДА ОНИ ОТВЕТЯТ ВАМ ТЕМ ЖЕ</a:t>
            </a:r>
            <a:br>
              <a:rPr lang="ru-RU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i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i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ДРУЖИТЕ С ДЕТЬМИ</a:t>
            </a:r>
            <a:endParaRPr lang="ru-RU" i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179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184</TotalTime>
  <Words>99</Words>
  <Application>Microsoft Office PowerPoint</Application>
  <PresentationFormat>Экран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МОЯ СЕМЬЯ – ЧТО МОЖЕТ БЫТЬ ДОРОЖЕ                       ВОСПИТАТЕЛИ: Баженова Т.А.                                                       Рочева С.К.</vt:lpstr>
      <vt:lpstr>Что такое семья?</vt:lpstr>
      <vt:lpstr>Презентация PowerPoint</vt:lpstr>
      <vt:lpstr>Что такое семья? Семья – это  дом,  где  тепло  и  уют, Где любят тебя и,  конечно же, ждут. Семья  это  те,  без кого  мы не можем, Они нам всех ближе, родней и дороже. Семья - это радость улыбок и встреч Которые     надо   ценить   и    беречь</vt:lpstr>
      <vt:lpstr>         Народная мудрость   1.Вся   душа   вместе, так   и  душа … на  месте. 2.Дерево держится корнями, а человек … семьей. 3.За  общим  столом,  еда … вкуснее. 4. У кого есть бабушка и дед … тот не ведает бед. 5.Семья    сильная... когда   над   ней   крыша одна. 6.Семья в куче …  не  страшна  и  туча. 7.Мать кормит детей, как земля … людей. 8 Не красна изба углами, а красна… пирогами. 9.Гни дерево, пока гнется, учи дитя…пока слушается. 10.Семья без детей, что … часы без гирьки. 11.На что и клад, коли… в семье лад.  13. Семья – это семь Я. </vt:lpstr>
      <vt:lpstr>    Семейные традиции                  -       это праздники, семейные  обеды по выходным,  сохранение доверия в семье.</vt:lpstr>
      <vt:lpstr>Советы на каждый день  Не жалейте время для детей, Разглядите взрослых в них детей, Престаньте ссориться и злиться, Постарайтесь  с ними подружиться.</vt:lpstr>
      <vt:lpstr>Постарайтесь их не упрекать Научитесь, слушать, понимать Обогрейте их своим теплом Крепостью для них пусть будет дом Вместе с ними пробуйте, ищите Обо всем на свете говорите Их всегда незримо поправляйте И во всех делах  им помогайте Научитесь детям доверять  мнение и совет их уважайте Дети- мудрецы! Не забывайте!</vt:lpstr>
      <vt:lpstr> ЛЮБИТЕ СВОИХ ДЕТЕЙ УВАЖАЙТЕ ИХ МНЕНИЕ, ЖЕЛАНИЕ И ТОГДА ОНИ ОТВЕТЯТ ВАМ ТЕМ ЖЕ  ДРУЖИТЕ С ДЕТЬМИ</vt:lpstr>
      <vt:lpstr> Благодарим  вас за внимание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16</cp:revision>
  <dcterms:created xsi:type="dcterms:W3CDTF">2023-05-14T05:45:23Z</dcterms:created>
  <dcterms:modified xsi:type="dcterms:W3CDTF">2023-05-14T09:39:56Z</dcterms:modified>
</cp:coreProperties>
</file>